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9" r:id="rId3"/>
    <p:sldId id="261" r:id="rId4"/>
    <p:sldId id="263" r:id="rId5"/>
    <p:sldId id="264" r:id="rId6"/>
    <p:sldId id="270" r:id="rId7"/>
    <p:sldId id="276" r:id="rId8"/>
    <p:sldId id="277" r:id="rId9"/>
    <p:sldId id="278" r:id="rId10"/>
  </p:sldIdLst>
  <p:sldSz cx="9144000" cy="6858000" type="screen4x3"/>
  <p:notesSz cx="6810375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660"/>
  </p:normalViewPr>
  <p:slideViewPr>
    <p:cSldViewPr>
      <p:cViewPr varScale="1">
        <p:scale>
          <a:sx n="103" d="100"/>
          <a:sy n="103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slide" Target="../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7A826B-CDB3-43A3-AB80-1BFC361CA070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75191C9-0860-42C7-A510-CBB8A42F9B43}">
      <dgm:prSet phldrT="[Text]"/>
      <dgm:spPr/>
      <dgm:t>
        <a:bodyPr/>
        <a:lstStyle/>
        <a:p>
          <a:r>
            <a:rPr lang="en-GB" dirty="0" smtClean="0"/>
            <a:t>Vision</a:t>
          </a:r>
        </a:p>
        <a:p>
          <a:r>
            <a:rPr lang="en-GB" dirty="0" smtClean="0"/>
            <a:t>X4m becomes the backbone culture in which everyday employees ask themselves what can be achieved, that they are empowered to seize every opportunity and be our founding experts in a legacy to create a company of experts who for fill their dreams/realise their potential and inspire others to do the same.</a:t>
          </a:r>
          <a:endParaRPr lang="en-GB" dirty="0"/>
        </a:p>
      </dgm:t>
    </dgm:pt>
    <dgm:pt modelId="{38921E8D-A6DB-40BD-BEF8-1FD85EE02900}" type="parTrans" cxnId="{6C988C35-39E8-47D7-BFE2-5E00CA52E9CF}">
      <dgm:prSet/>
      <dgm:spPr/>
      <dgm:t>
        <a:bodyPr/>
        <a:lstStyle/>
        <a:p>
          <a:endParaRPr lang="en-GB"/>
        </a:p>
      </dgm:t>
    </dgm:pt>
    <dgm:pt modelId="{5795F173-D156-4106-8428-DD4231079868}" type="sibTrans" cxnId="{6C988C35-39E8-47D7-BFE2-5E00CA52E9CF}">
      <dgm:prSet/>
      <dgm:spPr/>
      <dgm:t>
        <a:bodyPr/>
        <a:lstStyle/>
        <a:p>
          <a:endParaRPr lang="en-GB"/>
        </a:p>
      </dgm:t>
    </dgm:pt>
    <dgm:pt modelId="{34A59049-C33A-4C34-BA98-2A7C2AA7C7F3}">
      <dgm:prSet phldrT="[Text]"/>
      <dgm:spPr/>
      <dgm:t>
        <a:bodyPr/>
        <a:lstStyle/>
        <a:p>
          <a:r>
            <a:rPr lang="en-GB" dirty="0" smtClean="0">
              <a:hlinkClick xmlns:r="http://schemas.openxmlformats.org/officeDocument/2006/relationships" r:id="rId1" action="ppaction://hlinksldjump"/>
            </a:rPr>
            <a:t>Objective</a:t>
          </a:r>
          <a:endParaRPr lang="en-GB" dirty="0"/>
        </a:p>
      </dgm:t>
    </dgm:pt>
    <dgm:pt modelId="{DF9F0935-2A9A-4048-BE1D-AFD61955DEFB}" type="parTrans" cxnId="{8666176D-37A7-426C-ACE2-2D3F7C064A8B}">
      <dgm:prSet/>
      <dgm:spPr/>
      <dgm:t>
        <a:bodyPr/>
        <a:lstStyle/>
        <a:p>
          <a:endParaRPr lang="en-GB"/>
        </a:p>
      </dgm:t>
    </dgm:pt>
    <dgm:pt modelId="{9C0C6801-2F95-40A3-AF15-43D5F69961B9}" type="sibTrans" cxnId="{8666176D-37A7-426C-ACE2-2D3F7C064A8B}">
      <dgm:prSet/>
      <dgm:spPr/>
      <dgm:t>
        <a:bodyPr/>
        <a:lstStyle/>
        <a:p>
          <a:endParaRPr lang="en-GB"/>
        </a:p>
      </dgm:t>
    </dgm:pt>
    <dgm:pt modelId="{EA3E6A66-C024-49B3-977B-F3B2268E2B09}">
      <dgm:prSet phldrT="[Text]"/>
      <dgm:spPr/>
      <dgm:t>
        <a:bodyPr/>
        <a:lstStyle/>
        <a:p>
          <a:r>
            <a:rPr lang="en-GB" b="1" dirty="0" smtClean="0">
              <a:hlinkClick xmlns:r="http://schemas.openxmlformats.org/officeDocument/2006/relationships" r:id="rId2" action="ppaction://hlinksldjump"/>
            </a:rPr>
            <a:t>Communication</a:t>
          </a:r>
        </a:p>
        <a:p>
          <a:r>
            <a:rPr lang="en-GB" b="1" dirty="0" smtClean="0">
              <a:hlinkClick xmlns:r="http://schemas.openxmlformats.org/officeDocument/2006/relationships" r:id="rId2" action="ppaction://hlinksldjump"/>
            </a:rPr>
            <a:t>Visual Reminder</a:t>
          </a:r>
          <a:endParaRPr lang="en-GB" b="1" dirty="0"/>
        </a:p>
      </dgm:t>
    </dgm:pt>
    <dgm:pt modelId="{DA9DDB9B-4CC3-4194-84E8-96D70BD69A90}" type="sibTrans" cxnId="{0D1B0AFC-DDFF-45D4-BEC6-F0F6AAEB50AE}">
      <dgm:prSet/>
      <dgm:spPr/>
      <dgm:t>
        <a:bodyPr/>
        <a:lstStyle/>
        <a:p>
          <a:endParaRPr lang="en-GB"/>
        </a:p>
      </dgm:t>
    </dgm:pt>
    <dgm:pt modelId="{EC26CE85-3F8E-4C53-BAC4-6BAAC3746508}" type="parTrans" cxnId="{0D1B0AFC-DDFF-45D4-BEC6-F0F6AAEB50AE}">
      <dgm:prSet/>
      <dgm:spPr/>
      <dgm:t>
        <a:bodyPr/>
        <a:lstStyle/>
        <a:p>
          <a:endParaRPr lang="en-GB"/>
        </a:p>
      </dgm:t>
    </dgm:pt>
    <dgm:pt modelId="{BACD7269-9725-4122-861D-80DFBDC3EA69}">
      <dgm:prSet/>
      <dgm:spPr/>
      <dgm:t>
        <a:bodyPr/>
        <a:lstStyle/>
        <a:p>
          <a:r>
            <a:rPr lang="en-GB" dirty="0" smtClean="0"/>
            <a:t>Internal</a:t>
          </a:r>
        </a:p>
        <a:p>
          <a:r>
            <a:rPr lang="en-GB" dirty="0" smtClean="0"/>
            <a:t>Br</a:t>
          </a:r>
          <a:r>
            <a:rPr lang="en-GB" b="1" dirty="0" smtClean="0"/>
            <a:t>an</a:t>
          </a:r>
          <a:r>
            <a:rPr lang="en-GB" dirty="0" smtClean="0"/>
            <a:t>ding</a:t>
          </a:r>
          <a:endParaRPr lang="en-GB" dirty="0" smtClean="0"/>
        </a:p>
      </dgm:t>
    </dgm:pt>
    <dgm:pt modelId="{6B18F3E4-0A17-43DF-9064-6EDDD7DFC990}" type="parTrans" cxnId="{F327C14A-A509-462A-9F1C-B270536493C8}">
      <dgm:prSet/>
      <dgm:spPr/>
      <dgm:t>
        <a:bodyPr/>
        <a:lstStyle/>
        <a:p>
          <a:endParaRPr lang="en-GB"/>
        </a:p>
      </dgm:t>
    </dgm:pt>
    <dgm:pt modelId="{B1DB6E37-2F15-4695-97AF-783FA7EA01EF}" type="sibTrans" cxnId="{F327C14A-A509-462A-9F1C-B270536493C8}">
      <dgm:prSet/>
      <dgm:spPr/>
      <dgm:t>
        <a:bodyPr/>
        <a:lstStyle/>
        <a:p>
          <a:endParaRPr lang="en-GB"/>
        </a:p>
      </dgm:t>
    </dgm:pt>
    <dgm:pt modelId="{CBA19B2B-D2C3-4336-9ABA-5927A09D1534}">
      <dgm:prSet/>
      <dgm:spPr/>
      <dgm:t>
        <a:bodyPr/>
        <a:lstStyle/>
        <a:p>
          <a:r>
            <a:rPr lang="en-GB" dirty="0" smtClean="0">
              <a:hlinkClick xmlns:r="http://schemas.openxmlformats.org/officeDocument/2006/relationships" r:id="" action="ppaction://noaction"/>
            </a:rPr>
            <a:t>X Academy</a:t>
          </a:r>
          <a:endParaRPr lang="en-GB" dirty="0"/>
        </a:p>
      </dgm:t>
    </dgm:pt>
    <dgm:pt modelId="{CBE5014E-0335-449A-A4E0-397D9C01DBBC}" type="parTrans" cxnId="{9282498C-CF02-497E-8F1A-D8CC1286379C}">
      <dgm:prSet/>
      <dgm:spPr/>
      <dgm:t>
        <a:bodyPr/>
        <a:lstStyle/>
        <a:p>
          <a:endParaRPr lang="en-GB"/>
        </a:p>
      </dgm:t>
    </dgm:pt>
    <dgm:pt modelId="{E011058E-CD7B-4618-A799-65A6BCE2979D}" type="sibTrans" cxnId="{9282498C-CF02-497E-8F1A-D8CC1286379C}">
      <dgm:prSet/>
      <dgm:spPr/>
      <dgm:t>
        <a:bodyPr/>
        <a:lstStyle/>
        <a:p>
          <a:endParaRPr lang="en-GB"/>
        </a:p>
      </dgm:t>
    </dgm:pt>
    <dgm:pt modelId="{58A93288-2199-44E6-AF28-F2041713EB89}">
      <dgm:prSet/>
      <dgm:spPr/>
      <dgm:t>
        <a:bodyPr/>
        <a:lstStyle/>
        <a:p>
          <a:r>
            <a:rPr lang="en-GB" dirty="0" smtClean="0"/>
            <a:t>X AWARDS</a:t>
          </a:r>
          <a:endParaRPr lang="en-GB" dirty="0"/>
        </a:p>
      </dgm:t>
    </dgm:pt>
    <dgm:pt modelId="{FE8B2B2E-5E03-4043-9B51-1D3CE339BE78}" type="parTrans" cxnId="{21985B88-30B8-4DCD-9290-654C0B22748B}">
      <dgm:prSet/>
      <dgm:spPr/>
      <dgm:t>
        <a:bodyPr/>
        <a:lstStyle/>
        <a:p>
          <a:endParaRPr lang="en-GB"/>
        </a:p>
      </dgm:t>
    </dgm:pt>
    <dgm:pt modelId="{3C63AD76-5020-45D8-8D1C-72F7167E8D50}" type="sibTrans" cxnId="{21985B88-30B8-4DCD-9290-654C0B22748B}">
      <dgm:prSet/>
      <dgm:spPr/>
      <dgm:t>
        <a:bodyPr/>
        <a:lstStyle/>
        <a:p>
          <a:endParaRPr lang="en-GB"/>
        </a:p>
      </dgm:t>
    </dgm:pt>
    <dgm:pt modelId="{FFDA31FB-C991-4A89-B547-A1FA5A594F87}" type="pres">
      <dgm:prSet presAssocID="{C97A826B-CDB3-43A3-AB80-1BFC361CA07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4A5C9E06-D8CA-4AD8-9A86-DEC43C756F62}" type="pres">
      <dgm:prSet presAssocID="{375191C9-0860-42C7-A510-CBB8A42F9B43}" presName="vertOne" presStyleCnt="0"/>
      <dgm:spPr/>
    </dgm:pt>
    <dgm:pt modelId="{F5C93B72-4B4A-42AF-949F-5C8102CFC39F}" type="pres">
      <dgm:prSet presAssocID="{375191C9-0860-42C7-A510-CBB8A42F9B43}" presName="txOne" presStyleLbl="node0" presStyleIdx="0" presStyleCnt="2" custScaleX="122713" custLinFactNeighborX="12840" custLinFactNeighborY="1702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5F1F405-ADE1-45FA-B878-EC785DF1DEF5}" type="pres">
      <dgm:prSet presAssocID="{375191C9-0860-42C7-A510-CBB8A42F9B43}" presName="parTransOne" presStyleCnt="0"/>
      <dgm:spPr/>
    </dgm:pt>
    <dgm:pt modelId="{CD46D54F-B498-400D-B666-079E5880993B}" type="pres">
      <dgm:prSet presAssocID="{375191C9-0860-42C7-A510-CBB8A42F9B43}" presName="horzOne" presStyleCnt="0"/>
      <dgm:spPr/>
    </dgm:pt>
    <dgm:pt modelId="{28BFD81D-17EF-4422-A4A2-E0FD9B4E2123}" type="pres">
      <dgm:prSet presAssocID="{34A59049-C33A-4C34-BA98-2A7C2AA7C7F3}" presName="vertTwo" presStyleCnt="0"/>
      <dgm:spPr/>
    </dgm:pt>
    <dgm:pt modelId="{2EE392AA-D8C0-4432-8755-27D15E967B39}" type="pres">
      <dgm:prSet presAssocID="{34A59049-C33A-4C34-BA98-2A7C2AA7C7F3}" presName="txTwo" presStyleLbl="node2" presStyleIdx="0" presStyleCnt="2" custScaleX="308870" custScaleY="63173" custLinFactNeighborX="62923" custLinFactNeighborY="-135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2E7238A-5D66-4595-801C-D68166131B22}" type="pres">
      <dgm:prSet presAssocID="{34A59049-C33A-4C34-BA98-2A7C2AA7C7F3}" presName="parTransTwo" presStyleCnt="0"/>
      <dgm:spPr/>
    </dgm:pt>
    <dgm:pt modelId="{16CAF20A-EE29-444E-9CB2-401A6EA7A582}" type="pres">
      <dgm:prSet presAssocID="{34A59049-C33A-4C34-BA98-2A7C2AA7C7F3}" presName="horzTwo" presStyleCnt="0"/>
      <dgm:spPr/>
    </dgm:pt>
    <dgm:pt modelId="{A0959262-952C-48D0-854D-C0CF2B04C64C}" type="pres">
      <dgm:prSet presAssocID="{EA3E6A66-C024-49B3-977B-F3B2268E2B09}" presName="vertThree" presStyleCnt="0"/>
      <dgm:spPr/>
    </dgm:pt>
    <dgm:pt modelId="{F58A8728-B7F8-4558-920F-F3B689CCB51F}" type="pres">
      <dgm:prSet presAssocID="{EA3E6A66-C024-49B3-977B-F3B2268E2B09}" presName="txThree" presStyleLbl="node3" presStyleIdx="0" presStyleCnt="2" custScaleX="117955" custLinFactNeighborX="22690" custLinFactNeighborY="-128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2981A08-98F8-48CC-9A66-DFF5D06298FD}" type="pres">
      <dgm:prSet presAssocID="{EA3E6A66-C024-49B3-977B-F3B2268E2B09}" presName="horzThree" presStyleCnt="0"/>
      <dgm:spPr/>
    </dgm:pt>
    <dgm:pt modelId="{AFDFD4F3-D2DB-40D4-969E-0774FFB5A150}" type="pres">
      <dgm:prSet presAssocID="{DA9DDB9B-4CC3-4194-84E8-96D70BD69A90}" presName="sibSpaceThree" presStyleCnt="0"/>
      <dgm:spPr/>
    </dgm:pt>
    <dgm:pt modelId="{9AA64EBC-1A86-4F99-B39F-2EEDD160F28D}" type="pres">
      <dgm:prSet presAssocID="{CBA19B2B-D2C3-4336-9ABA-5927A09D1534}" presName="vertThree" presStyleCnt="0"/>
      <dgm:spPr/>
    </dgm:pt>
    <dgm:pt modelId="{9AA77F66-7008-4E80-A884-09D09C2F7AF8}" type="pres">
      <dgm:prSet presAssocID="{CBA19B2B-D2C3-4336-9ABA-5927A09D1534}" presName="txThree" presStyleLbl="node3" presStyleIdx="1" presStyleCnt="2" custLinFactX="59084" custLinFactNeighborX="100000" custLinFactNeighborY="-128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1EB8BD7-A6D5-49A6-B2A4-D64E0278FDFF}" type="pres">
      <dgm:prSet presAssocID="{CBA19B2B-D2C3-4336-9ABA-5927A09D1534}" presName="horzThree" presStyleCnt="0"/>
      <dgm:spPr/>
    </dgm:pt>
    <dgm:pt modelId="{8BE392E0-F29A-4826-BF92-C14194B8C426}" type="pres">
      <dgm:prSet presAssocID="{9C0C6801-2F95-40A3-AF15-43D5F69961B9}" presName="sibSpaceTwo" presStyleCnt="0"/>
      <dgm:spPr/>
    </dgm:pt>
    <dgm:pt modelId="{0C20298A-FD11-4B46-8C70-20799464CC22}" type="pres">
      <dgm:prSet presAssocID="{BACD7269-9725-4122-861D-80DFBDC3EA69}" presName="vertTwo" presStyleCnt="0"/>
      <dgm:spPr/>
    </dgm:pt>
    <dgm:pt modelId="{07E753F4-4CEC-4A1A-B162-D7B73F508741}" type="pres">
      <dgm:prSet presAssocID="{BACD7269-9725-4122-861D-80DFBDC3EA69}" presName="txTwo" presStyleLbl="node2" presStyleIdx="1" presStyleCnt="2" custLinFactX="-300000" custLinFactNeighborX="-324011" custLinFactNeighborY="7207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C066A89-D797-49E9-A4EE-E880F232F93F}" type="pres">
      <dgm:prSet presAssocID="{BACD7269-9725-4122-861D-80DFBDC3EA69}" presName="horzTwo" presStyleCnt="0"/>
      <dgm:spPr/>
    </dgm:pt>
    <dgm:pt modelId="{BD2B62E4-F73D-4B33-BB99-AA69C0B12DEF}" type="pres">
      <dgm:prSet presAssocID="{5795F173-D156-4106-8428-DD4231079868}" presName="sibSpaceOne" presStyleCnt="0"/>
      <dgm:spPr/>
    </dgm:pt>
    <dgm:pt modelId="{B3BB410B-4D2F-4F01-9E19-970BA78BB178}" type="pres">
      <dgm:prSet presAssocID="{58A93288-2199-44E6-AF28-F2041713EB89}" presName="vertOne" presStyleCnt="0"/>
      <dgm:spPr/>
    </dgm:pt>
    <dgm:pt modelId="{7D3D365B-1E9D-4515-BCD9-8CFC9F436EF8}" type="pres">
      <dgm:prSet presAssocID="{58A93288-2199-44E6-AF28-F2041713EB89}" presName="txOne" presStyleLbl="node0" presStyleIdx="1" presStyleCnt="2" custLinFactY="86765" custLinFactNeighborX="-61399" custLinFactNeighborY="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EF9BFE9-4B5D-4A19-A01E-444FA62BFACF}" type="pres">
      <dgm:prSet presAssocID="{58A93288-2199-44E6-AF28-F2041713EB89}" presName="horzOne" presStyleCnt="0"/>
      <dgm:spPr/>
    </dgm:pt>
  </dgm:ptLst>
  <dgm:cxnLst>
    <dgm:cxn modelId="{8666176D-37A7-426C-ACE2-2D3F7C064A8B}" srcId="{375191C9-0860-42C7-A510-CBB8A42F9B43}" destId="{34A59049-C33A-4C34-BA98-2A7C2AA7C7F3}" srcOrd="0" destOrd="0" parTransId="{DF9F0935-2A9A-4048-BE1D-AFD61955DEFB}" sibTransId="{9C0C6801-2F95-40A3-AF15-43D5F69961B9}"/>
    <dgm:cxn modelId="{6A6C89CF-0D4F-494D-8698-AAA33A69441D}" type="presOf" srcId="{375191C9-0860-42C7-A510-CBB8A42F9B43}" destId="{F5C93B72-4B4A-42AF-949F-5C8102CFC39F}" srcOrd="0" destOrd="0" presId="urn:microsoft.com/office/officeart/2005/8/layout/hierarchy4"/>
    <dgm:cxn modelId="{21985B88-30B8-4DCD-9290-654C0B22748B}" srcId="{C97A826B-CDB3-43A3-AB80-1BFC361CA070}" destId="{58A93288-2199-44E6-AF28-F2041713EB89}" srcOrd="1" destOrd="0" parTransId="{FE8B2B2E-5E03-4043-9B51-1D3CE339BE78}" sibTransId="{3C63AD76-5020-45D8-8D1C-72F7167E8D50}"/>
    <dgm:cxn modelId="{52F7FCD4-B09A-4E58-AA53-21C47A7301A3}" type="presOf" srcId="{34A59049-C33A-4C34-BA98-2A7C2AA7C7F3}" destId="{2EE392AA-D8C0-4432-8755-27D15E967B39}" srcOrd="0" destOrd="0" presId="urn:microsoft.com/office/officeart/2005/8/layout/hierarchy4"/>
    <dgm:cxn modelId="{9282498C-CF02-497E-8F1A-D8CC1286379C}" srcId="{34A59049-C33A-4C34-BA98-2A7C2AA7C7F3}" destId="{CBA19B2B-D2C3-4336-9ABA-5927A09D1534}" srcOrd="1" destOrd="0" parTransId="{CBE5014E-0335-449A-A4E0-397D9C01DBBC}" sibTransId="{E011058E-CD7B-4618-A799-65A6BCE2979D}"/>
    <dgm:cxn modelId="{F327C14A-A509-462A-9F1C-B270536493C8}" srcId="{375191C9-0860-42C7-A510-CBB8A42F9B43}" destId="{BACD7269-9725-4122-861D-80DFBDC3EA69}" srcOrd="1" destOrd="0" parTransId="{6B18F3E4-0A17-43DF-9064-6EDDD7DFC990}" sibTransId="{B1DB6E37-2F15-4695-97AF-783FA7EA01EF}"/>
    <dgm:cxn modelId="{C1D8C393-ADAF-47FB-B9DB-B687BB2F0A46}" type="presOf" srcId="{BACD7269-9725-4122-861D-80DFBDC3EA69}" destId="{07E753F4-4CEC-4A1A-B162-D7B73F508741}" srcOrd="0" destOrd="0" presId="urn:microsoft.com/office/officeart/2005/8/layout/hierarchy4"/>
    <dgm:cxn modelId="{D60E331B-D39C-428C-856A-6E1D61E85CD5}" type="presOf" srcId="{EA3E6A66-C024-49B3-977B-F3B2268E2B09}" destId="{F58A8728-B7F8-4558-920F-F3B689CCB51F}" srcOrd="0" destOrd="0" presId="urn:microsoft.com/office/officeart/2005/8/layout/hierarchy4"/>
    <dgm:cxn modelId="{0D1B0AFC-DDFF-45D4-BEC6-F0F6AAEB50AE}" srcId="{34A59049-C33A-4C34-BA98-2A7C2AA7C7F3}" destId="{EA3E6A66-C024-49B3-977B-F3B2268E2B09}" srcOrd="0" destOrd="0" parTransId="{EC26CE85-3F8E-4C53-BAC4-6BAAC3746508}" sibTransId="{DA9DDB9B-4CC3-4194-84E8-96D70BD69A90}"/>
    <dgm:cxn modelId="{6C988C35-39E8-47D7-BFE2-5E00CA52E9CF}" srcId="{C97A826B-CDB3-43A3-AB80-1BFC361CA070}" destId="{375191C9-0860-42C7-A510-CBB8A42F9B43}" srcOrd="0" destOrd="0" parTransId="{38921E8D-A6DB-40BD-BEF8-1FD85EE02900}" sibTransId="{5795F173-D156-4106-8428-DD4231079868}"/>
    <dgm:cxn modelId="{DF029F9C-E5CF-4DF1-8793-660C6A9D8375}" type="presOf" srcId="{CBA19B2B-D2C3-4336-9ABA-5927A09D1534}" destId="{9AA77F66-7008-4E80-A884-09D09C2F7AF8}" srcOrd="0" destOrd="0" presId="urn:microsoft.com/office/officeart/2005/8/layout/hierarchy4"/>
    <dgm:cxn modelId="{77E2B4EE-38B8-4D2B-91EF-BAE89D986798}" type="presOf" srcId="{58A93288-2199-44E6-AF28-F2041713EB89}" destId="{7D3D365B-1E9D-4515-BCD9-8CFC9F436EF8}" srcOrd="0" destOrd="0" presId="urn:microsoft.com/office/officeart/2005/8/layout/hierarchy4"/>
    <dgm:cxn modelId="{BBF53590-6797-42FB-8F4E-D826F804989A}" type="presOf" srcId="{C97A826B-CDB3-43A3-AB80-1BFC361CA070}" destId="{FFDA31FB-C991-4A89-B547-A1FA5A594F87}" srcOrd="0" destOrd="0" presId="urn:microsoft.com/office/officeart/2005/8/layout/hierarchy4"/>
    <dgm:cxn modelId="{D241FAB5-A240-4DFA-A59F-209923878032}" type="presParOf" srcId="{FFDA31FB-C991-4A89-B547-A1FA5A594F87}" destId="{4A5C9E06-D8CA-4AD8-9A86-DEC43C756F62}" srcOrd="0" destOrd="0" presId="urn:microsoft.com/office/officeart/2005/8/layout/hierarchy4"/>
    <dgm:cxn modelId="{3E538944-7159-4810-A01B-39F16674B9AA}" type="presParOf" srcId="{4A5C9E06-D8CA-4AD8-9A86-DEC43C756F62}" destId="{F5C93B72-4B4A-42AF-949F-5C8102CFC39F}" srcOrd="0" destOrd="0" presId="urn:microsoft.com/office/officeart/2005/8/layout/hierarchy4"/>
    <dgm:cxn modelId="{F4DA2F8B-6695-4D0F-B947-2EFE18BF2DE6}" type="presParOf" srcId="{4A5C9E06-D8CA-4AD8-9A86-DEC43C756F62}" destId="{F5F1F405-ADE1-45FA-B878-EC785DF1DEF5}" srcOrd="1" destOrd="0" presId="urn:microsoft.com/office/officeart/2005/8/layout/hierarchy4"/>
    <dgm:cxn modelId="{95721A61-AE36-4068-B082-CBBECB9AA202}" type="presParOf" srcId="{4A5C9E06-D8CA-4AD8-9A86-DEC43C756F62}" destId="{CD46D54F-B498-400D-B666-079E5880993B}" srcOrd="2" destOrd="0" presId="urn:microsoft.com/office/officeart/2005/8/layout/hierarchy4"/>
    <dgm:cxn modelId="{E608DABB-E229-47F4-B7DF-8BD9A05CCC3B}" type="presParOf" srcId="{CD46D54F-B498-400D-B666-079E5880993B}" destId="{28BFD81D-17EF-4422-A4A2-E0FD9B4E2123}" srcOrd="0" destOrd="0" presId="urn:microsoft.com/office/officeart/2005/8/layout/hierarchy4"/>
    <dgm:cxn modelId="{B5FA2CC8-BF87-4105-80CE-385641427918}" type="presParOf" srcId="{28BFD81D-17EF-4422-A4A2-E0FD9B4E2123}" destId="{2EE392AA-D8C0-4432-8755-27D15E967B39}" srcOrd="0" destOrd="0" presId="urn:microsoft.com/office/officeart/2005/8/layout/hierarchy4"/>
    <dgm:cxn modelId="{F6D78513-3272-4582-9BB2-33FA8995D5CB}" type="presParOf" srcId="{28BFD81D-17EF-4422-A4A2-E0FD9B4E2123}" destId="{E2E7238A-5D66-4595-801C-D68166131B22}" srcOrd="1" destOrd="0" presId="urn:microsoft.com/office/officeart/2005/8/layout/hierarchy4"/>
    <dgm:cxn modelId="{B6448C20-CCEE-4009-9E29-DA415A9F6488}" type="presParOf" srcId="{28BFD81D-17EF-4422-A4A2-E0FD9B4E2123}" destId="{16CAF20A-EE29-444E-9CB2-401A6EA7A582}" srcOrd="2" destOrd="0" presId="urn:microsoft.com/office/officeart/2005/8/layout/hierarchy4"/>
    <dgm:cxn modelId="{4255A7C8-2DDD-4936-B9A5-C7F9A3BD86D7}" type="presParOf" srcId="{16CAF20A-EE29-444E-9CB2-401A6EA7A582}" destId="{A0959262-952C-48D0-854D-C0CF2B04C64C}" srcOrd="0" destOrd="0" presId="urn:microsoft.com/office/officeart/2005/8/layout/hierarchy4"/>
    <dgm:cxn modelId="{68B97C27-5DE1-4617-B6B3-C313506928A1}" type="presParOf" srcId="{A0959262-952C-48D0-854D-C0CF2B04C64C}" destId="{F58A8728-B7F8-4558-920F-F3B689CCB51F}" srcOrd="0" destOrd="0" presId="urn:microsoft.com/office/officeart/2005/8/layout/hierarchy4"/>
    <dgm:cxn modelId="{0D0F133F-3BF2-41B8-8417-FC9D22B4CF0D}" type="presParOf" srcId="{A0959262-952C-48D0-854D-C0CF2B04C64C}" destId="{42981A08-98F8-48CC-9A66-DFF5D06298FD}" srcOrd="1" destOrd="0" presId="urn:microsoft.com/office/officeart/2005/8/layout/hierarchy4"/>
    <dgm:cxn modelId="{9B11C6B7-22F2-4D4C-A33A-74CD35E43CDB}" type="presParOf" srcId="{16CAF20A-EE29-444E-9CB2-401A6EA7A582}" destId="{AFDFD4F3-D2DB-40D4-969E-0774FFB5A150}" srcOrd="1" destOrd="0" presId="urn:microsoft.com/office/officeart/2005/8/layout/hierarchy4"/>
    <dgm:cxn modelId="{C1EB0BEF-55E0-4B3E-BF93-00EA878D9A33}" type="presParOf" srcId="{16CAF20A-EE29-444E-9CB2-401A6EA7A582}" destId="{9AA64EBC-1A86-4F99-B39F-2EEDD160F28D}" srcOrd="2" destOrd="0" presId="urn:microsoft.com/office/officeart/2005/8/layout/hierarchy4"/>
    <dgm:cxn modelId="{D27456B2-E874-4DF5-8984-C56CC1650D9A}" type="presParOf" srcId="{9AA64EBC-1A86-4F99-B39F-2EEDD160F28D}" destId="{9AA77F66-7008-4E80-A884-09D09C2F7AF8}" srcOrd="0" destOrd="0" presId="urn:microsoft.com/office/officeart/2005/8/layout/hierarchy4"/>
    <dgm:cxn modelId="{CA145850-6BBF-4976-82BF-2C7965D479E7}" type="presParOf" srcId="{9AA64EBC-1A86-4F99-B39F-2EEDD160F28D}" destId="{91EB8BD7-A6D5-49A6-B2A4-D64E0278FDFF}" srcOrd="1" destOrd="0" presId="urn:microsoft.com/office/officeart/2005/8/layout/hierarchy4"/>
    <dgm:cxn modelId="{8C8BBDCA-6AED-4D5A-B709-214093D7AD98}" type="presParOf" srcId="{CD46D54F-B498-400D-B666-079E5880993B}" destId="{8BE392E0-F29A-4826-BF92-C14194B8C426}" srcOrd="1" destOrd="0" presId="urn:microsoft.com/office/officeart/2005/8/layout/hierarchy4"/>
    <dgm:cxn modelId="{A6FF7CDA-814B-4897-AB89-B90E2E9CD0EA}" type="presParOf" srcId="{CD46D54F-B498-400D-B666-079E5880993B}" destId="{0C20298A-FD11-4B46-8C70-20799464CC22}" srcOrd="2" destOrd="0" presId="urn:microsoft.com/office/officeart/2005/8/layout/hierarchy4"/>
    <dgm:cxn modelId="{F1A4370C-A4CC-43DA-A03B-F313699AA8CB}" type="presParOf" srcId="{0C20298A-FD11-4B46-8C70-20799464CC22}" destId="{07E753F4-4CEC-4A1A-B162-D7B73F508741}" srcOrd="0" destOrd="0" presId="urn:microsoft.com/office/officeart/2005/8/layout/hierarchy4"/>
    <dgm:cxn modelId="{B49B6165-1AA9-4017-BB3F-EE1DA4BAA0C6}" type="presParOf" srcId="{0C20298A-FD11-4B46-8C70-20799464CC22}" destId="{3C066A89-D797-49E9-A4EE-E880F232F93F}" srcOrd="1" destOrd="0" presId="urn:microsoft.com/office/officeart/2005/8/layout/hierarchy4"/>
    <dgm:cxn modelId="{2920E76A-8D26-4DFB-8D74-CEB4341594A1}" type="presParOf" srcId="{FFDA31FB-C991-4A89-B547-A1FA5A594F87}" destId="{BD2B62E4-F73D-4B33-BB99-AA69C0B12DEF}" srcOrd="1" destOrd="0" presId="urn:microsoft.com/office/officeart/2005/8/layout/hierarchy4"/>
    <dgm:cxn modelId="{D0FBA718-DB2A-4840-8B4E-BE8F817F555D}" type="presParOf" srcId="{FFDA31FB-C991-4A89-B547-A1FA5A594F87}" destId="{B3BB410B-4D2F-4F01-9E19-970BA78BB178}" srcOrd="2" destOrd="0" presId="urn:microsoft.com/office/officeart/2005/8/layout/hierarchy4"/>
    <dgm:cxn modelId="{541301E6-BA7E-4691-9D8D-03A49D4A7B9E}" type="presParOf" srcId="{B3BB410B-4D2F-4F01-9E19-970BA78BB178}" destId="{7D3D365B-1E9D-4515-BCD9-8CFC9F436EF8}" srcOrd="0" destOrd="0" presId="urn:microsoft.com/office/officeart/2005/8/layout/hierarchy4"/>
    <dgm:cxn modelId="{4BE2BAC6-3FF6-4972-8455-67B69000735D}" type="presParOf" srcId="{B3BB410B-4D2F-4F01-9E19-970BA78BB178}" destId="{4EF9BFE9-4B5D-4A19-A01E-444FA62BFAC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C93B72-4B4A-42AF-949F-5C8102CFC39F}">
      <dsp:nvSpPr>
        <dsp:cNvPr id="0" name=""/>
        <dsp:cNvSpPr/>
      </dsp:nvSpPr>
      <dsp:spPr>
        <a:xfrm>
          <a:off x="770348" y="28600"/>
          <a:ext cx="7346371" cy="1595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Vision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X4m becomes the backbone culture in which everyday employees ask themselves what can be achieved, that they are empowered to seize every opportunity and be our founding experts in a legacy to create a company of experts who for fill their dreams/realise their potential and inspire others to do the same.</a:t>
          </a:r>
          <a:endParaRPr lang="en-GB" sz="1300" kern="1200" dirty="0"/>
        </a:p>
      </dsp:txBody>
      <dsp:txXfrm>
        <a:off x="817081" y="75333"/>
        <a:ext cx="7252905" cy="1502112"/>
      </dsp:txXfrm>
    </dsp:sp>
    <dsp:sp modelId="{2EE392AA-D8C0-4432-8755-27D15E967B39}">
      <dsp:nvSpPr>
        <dsp:cNvPr id="0" name=""/>
        <dsp:cNvSpPr/>
      </dsp:nvSpPr>
      <dsp:spPr>
        <a:xfrm>
          <a:off x="1738536" y="1756792"/>
          <a:ext cx="5159804" cy="10079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>
              <a:hlinkClick xmlns:r="http://schemas.openxmlformats.org/officeDocument/2006/relationships" r:id="" action="ppaction://hlinksldjump"/>
            </a:rPr>
            <a:t>Objective</a:t>
          </a:r>
          <a:endParaRPr lang="en-GB" sz="1300" kern="1200" dirty="0"/>
        </a:p>
      </dsp:txBody>
      <dsp:txXfrm>
        <a:off x="1768059" y="1786315"/>
        <a:ext cx="5100758" cy="948928"/>
      </dsp:txXfrm>
    </dsp:sp>
    <dsp:sp modelId="{F58A8728-B7F8-4558-920F-F3B689CCB51F}">
      <dsp:nvSpPr>
        <dsp:cNvPr id="0" name=""/>
        <dsp:cNvSpPr/>
      </dsp:nvSpPr>
      <dsp:spPr>
        <a:xfrm>
          <a:off x="2602634" y="2908920"/>
          <a:ext cx="886988" cy="1595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kern="1200" dirty="0" smtClean="0">
              <a:hlinkClick xmlns:r="http://schemas.openxmlformats.org/officeDocument/2006/relationships" r:id="" action="ppaction://hlinksldjump"/>
            </a:rPr>
            <a:t>Communication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kern="1200" dirty="0" smtClean="0">
              <a:hlinkClick xmlns:r="http://schemas.openxmlformats.org/officeDocument/2006/relationships" r:id="" action="ppaction://hlinksldjump"/>
            </a:rPr>
            <a:t>Visual Reminder</a:t>
          </a:r>
          <a:endParaRPr lang="en-GB" sz="900" b="1" kern="1200" dirty="0"/>
        </a:p>
      </dsp:txBody>
      <dsp:txXfrm>
        <a:off x="2628613" y="2934899"/>
        <a:ext cx="835030" cy="1543620"/>
      </dsp:txXfrm>
    </dsp:sp>
    <dsp:sp modelId="{9AA77F66-7008-4E80-A884-09D09C2F7AF8}">
      <dsp:nvSpPr>
        <dsp:cNvPr id="0" name=""/>
        <dsp:cNvSpPr/>
      </dsp:nvSpPr>
      <dsp:spPr>
        <a:xfrm>
          <a:off x="4546848" y="2908920"/>
          <a:ext cx="751971" cy="1595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hlinkClick xmlns:r="http://schemas.openxmlformats.org/officeDocument/2006/relationships" r:id="" action="ppaction://noaction"/>
            </a:rPr>
            <a:t>X Academy</a:t>
          </a:r>
          <a:endParaRPr lang="en-GB" sz="900" kern="1200" dirty="0"/>
        </a:p>
      </dsp:txBody>
      <dsp:txXfrm>
        <a:off x="4568872" y="2930944"/>
        <a:ext cx="707923" cy="1551530"/>
      </dsp:txXfrm>
    </dsp:sp>
    <dsp:sp modelId="{07E753F4-4CEC-4A1A-B162-D7B73F508741}">
      <dsp:nvSpPr>
        <dsp:cNvPr id="0" name=""/>
        <dsp:cNvSpPr/>
      </dsp:nvSpPr>
      <dsp:spPr>
        <a:xfrm>
          <a:off x="1217965" y="2908927"/>
          <a:ext cx="751971" cy="1595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Internal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Br</a:t>
          </a:r>
          <a:r>
            <a:rPr lang="en-GB" sz="1300" b="1" kern="1200" dirty="0" smtClean="0"/>
            <a:t>an</a:t>
          </a:r>
          <a:r>
            <a:rPr lang="en-GB" sz="1300" kern="1200" dirty="0" smtClean="0"/>
            <a:t>ding</a:t>
          </a:r>
          <a:endParaRPr lang="en-GB" sz="1300" kern="1200" dirty="0" smtClean="0"/>
        </a:p>
      </dsp:txBody>
      <dsp:txXfrm>
        <a:off x="1239989" y="2930951"/>
        <a:ext cx="707923" cy="1551530"/>
      </dsp:txXfrm>
    </dsp:sp>
    <dsp:sp modelId="{7D3D365B-1E9D-4515-BCD9-8CFC9F436EF8}">
      <dsp:nvSpPr>
        <dsp:cNvPr id="0" name=""/>
        <dsp:cNvSpPr/>
      </dsp:nvSpPr>
      <dsp:spPr>
        <a:xfrm>
          <a:off x="7011885" y="2930384"/>
          <a:ext cx="753442" cy="1595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kern="1200" dirty="0" smtClean="0"/>
            <a:t>X AWARDS</a:t>
          </a:r>
          <a:endParaRPr lang="en-GB" sz="1300" kern="1200" dirty="0"/>
        </a:p>
      </dsp:txBody>
      <dsp:txXfrm>
        <a:off x="7033953" y="2952452"/>
        <a:ext cx="709306" cy="15514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B67E6-2402-4E00-97AE-7FB3C4C2E82F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CE6A-24BC-48B9-9C99-0A8FF6CBB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0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B67E6-2402-4E00-97AE-7FB3C4C2E82F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CE6A-24BC-48B9-9C99-0A8FF6CBB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638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B67E6-2402-4E00-97AE-7FB3C4C2E82F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CE6A-24BC-48B9-9C99-0A8FF6CBB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970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B67E6-2402-4E00-97AE-7FB3C4C2E82F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CE6A-24BC-48B9-9C99-0A8FF6CBB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7942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B67E6-2402-4E00-97AE-7FB3C4C2E82F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CE6A-24BC-48B9-9C99-0A8FF6CBB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046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B67E6-2402-4E00-97AE-7FB3C4C2E82F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CE6A-24BC-48B9-9C99-0A8FF6CBB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694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B67E6-2402-4E00-97AE-7FB3C4C2E82F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CE6A-24BC-48B9-9C99-0A8FF6CBB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803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B67E6-2402-4E00-97AE-7FB3C4C2E82F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CE6A-24BC-48B9-9C99-0A8FF6CBB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710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B67E6-2402-4E00-97AE-7FB3C4C2E82F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CE6A-24BC-48B9-9C99-0A8FF6CBB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606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B67E6-2402-4E00-97AE-7FB3C4C2E82F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CE6A-24BC-48B9-9C99-0A8FF6CBB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586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B67E6-2402-4E00-97AE-7FB3C4C2E82F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ECE6A-24BC-48B9-9C99-0A8FF6CBB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797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B67E6-2402-4E00-97AE-7FB3C4C2E82F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ECE6A-24BC-48B9-9C99-0A8FF6CBB2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25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lock Arc 18"/>
          <p:cNvSpPr/>
          <p:nvPr/>
        </p:nvSpPr>
        <p:spPr>
          <a:xfrm rot="10800000">
            <a:off x="1273152" y="116632"/>
            <a:ext cx="6572296" cy="6284935"/>
          </a:xfrm>
          <a:prstGeom prst="blockArc">
            <a:avLst>
              <a:gd name="adj1" fmla="val 10800000"/>
              <a:gd name="adj2" fmla="val 0"/>
              <a:gd name="adj3" fmla="val 1454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 smtClean="0">
              <a:solidFill>
                <a:schemeClr val="tx1"/>
              </a:solidFill>
            </a:endParaRPr>
          </a:p>
          <a:p>
            <a:pPr algn="ctr"/>
            <a:endParaRPr lang="en-GB" sz="2400" dirty="0" smtClean="0">
              <a:solidFill>
                <a:schemeClr val="tx1"/>
              </a:solidFill>
            </a:endParaRPr>
          </a:p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57352" y="1069134"/>
            <a:ext cx="5368948" cy="5014934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21098535"/>
              </a:avLst>
            </a:prstTxWarp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    Improved Margin</a:t>
            </a:r>
            <a:endParaRPr lang="en-GB" sz="4800" b="1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22" name="TextBox 21"/>
          <p:cNvSpPr txBox="1"/>
          <p:nvPr/>
        </p:nvSpPr>
        <p:spPr>
          <a:xfrm rot="21040568">
            <a:off x="1848104" y="1040795"/>
            <a:ext cx="5594968" cy="5014934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1030"/>
              </a:avLst>
            </a:prstTxWarp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For                                        </a:t>
            </a:r>
            <a:endParaRPr lang="en-GB" sz="4800" b="1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7" name="Block Arc 16"/>
          <p:cNvSpPr/>
          <p:nvPr/>
        </p:nvSpPr>
        <p:spPr>
          <a:xfrm>
            <a:off x="1273152" y="127000"/>
            <a:ext cx="6572296" cy="6276996"/>
          </a:xfrm>
          <a:prstGeom prst="blockArc">
            <a:avLst>
              <a:gd name="adj1" fmla="val 10800000"/>
              <a:gd name="adj2" fmla="val 0"/>
              <a:gd name="adj3" fmla="val 145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 smtClean="0">
              <a:solidFill>
                <a:schemeClr val="tx1"/>
              </a:solidFill>
            </a:endParaRPr>
          </a:p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58124" y="673977"/>
            <a:ext cx="5483248" cy="5498912"/>
          </a:xfrm>
          <a:prstGeom prst="rect">
            <a:avLst/>
          </a:prstGeom>
          <a:noFill/>
        </p:spPr>
        <p:txBody>
          <a:bodyPr wrap="square" rtlCol="0">
            <a:prstTxWarp prst="textArchUp">
              <a:avLst>
                <a:gd name="adj" fmla="val 11650852"/>
              </a:avLst>
            </a:prstTxWarp>
            <a:spAutoFit/>
          </a:bodyPr>
          <a:lstStyle/>
          <a:p>
            <a:pPr algn="ctr"/>
            <a:r>
              <a:rPr lang="en-GB" sz="4800" b="1" dirty="0" smtClean="0">
                <a:solidFill>
                  <a:schemeClr val="bg1"/>
                </a:solidFill>
                <a:latin typeface="Aharoni" pitchFamily="2" charset="-79"/>
                <a:cs typeface="Aharoni" pitchFamily="2" charset="-79"/>
              </a:rPr>
              <a:t>Experts in Our Categories</a:t>
            </a:r>
            <a:endParaRPr lang="en-GB" sz="4800" b="1" dirty="0">
              <a:solidFill>
                <a:schemeClr val="bg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2" y="2363396"/>
            <a:ext cx="936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b="1" dirty="0" smtClean="0"/>
              <a:t>X</a:t>
            </a:r>
            <a:endParaRPr lang="en-GB" sz="9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95936" y="2629361"/>
            <a:ext cx="18722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 smtClean="0"/>
              <a:t>4</a:t>
            </a:r>
            <a:endParaRPr lang="en-GB" sz="6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2363396"/>
            <a:ext cx="9361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b="1" dirty="0" smtClean="0"/>
              <a:t>M</a:t>
            </a:r>
            <a:endParaRPr lang="en-GB" sz="9600" b="1" dirty="0"/>
          </a:p>
        </p:txBody>
      </p:sp>
    </p:spTree>
    <p:extLst>
      <p:ext uri="{BB962C8B-B14F-4D97-AF65-F5344CB8AC3E}">
        <p14:creationId xmlns:p14="http://schemas.microsoft.com/office/powerpoint/2010/main" val="1974496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1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953308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9397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Branding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Logo Design </a:t>
            </a:r>
          </a:p>
          <a:p>
            <a:r>
              <a:rPr lang="en-GB" dirty="0" smtClean="0"/>
              <a:t>Fun and </a:t>
            </a:r>
            <a:r>
              <a:rPr lang="en-GB" dirty="0" smtClean="0"/>
              <a:t>Interactive</a:t>
            </a: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068960"/>
            <a:ext cx="22638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97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Live and Breathe X4M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531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X Awards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Recognition for efforts or ideas </a:t>
            </a:r>
            <a:endParaRPr lang="en-GB" dirty="0" smtClean="0"/>
          </a:p>
          <a:p>
            <a:r>
              <a:rPr lang="en-GB" dirty="0" smtClean="0"/>
              <a:t>Use </a:t>
            </a:r>
            <a:r>
              <a:rPr lang="en-GB" dirty="0" smtClean="0"/>
              <a:t>of Awards to inspire</a:t>
            </a:r>
          </a:p>
          <a:p>
            <a:r>
              <a:rPr lang="en-GB" dirty="0" smtClean="0"/>
              <a:t>Encouragement for participation </a:t>
            </a:r>
            <a:r>
              <a:rPr lang="en-GB" dirty="0" smtClean="0"/>
              <a:t>in </a:t>
            </a:r>
            <a:r>
              <a:rPr lang="en-GB" dirty="0" smtClean="0"/>
              <a:t>strategy execution</a:t>
            </a:r>
          </a:p>
          <a:p>
            <a:r>
              <a:rPr lang="en-GB" dirty="0" smtClean="0"/>
              <a:t>Making it fun</a:t>
            </a:r>
          </a:p>
          <a:p>
            <a:r>
              <a:rPr lang="en-GB" dirty="0" smtClean="0"/>
              <a:t>Making award part of everyday display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650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hlinkClick r:id="rId2" action="ppaction://hlinksldjump"/>
              </a:rPr>
              <a:t>Objective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Communicate what X4M stands for, why is it important, how we can we achieve it, 6 Strategies behind X4M</a:t>
            </a:r>
          </a:p>
          <a:p>
            <a:r>
              <a:rPr lang="en-GB" dirty="0" smtClean="0"/>
              <a:t>Induce participation</a:t>
            </a:r>
          </a:p>
          <a:p>
            <a:r>
              <a:rPr lang="en-GB" dirty="0" smtClean="0"/>
              <a:t>Make it part of everyday culture </a:t>
            </a:r>
            <a:endParaRPr lang="en-GB" dirty="0" smtClean="0"/>
          </a:p>
          <a:p>
            <a:r>
              <a:rPr lang="en-GB" dirty="0" smtClean="0"/>
              <a:t>Motivate </a:t>
            </a:r>
            <a:r>
              <a:rPr lang="en-GB" dirty="0" smtClean="0"/>
              <a:t>people for contribution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111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Constant Reminder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90230" y="2636912"/>
            <a:ext cx="30755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accent4">
                    <a:lumMod val="50000"/>
                  </a:schemeClr>
                </a:solidFill>
              </a:rPr>
              <a:t>For </a:t>
            </a:r>
          </a:p>
          <a:p>
            <a:pPr algn="ctr"/>
            <a:endParaRPr lang="en-GB" sz="240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en-GB" sz="24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en-GB" sz="2400" b="1" dirty="0" smtClean="0">
                <a:solidFill>
                  <a:schemeClr val="accent4">
                    <a:lumMod val="50000"/>
                  </a:schemeClr>
                </a:solidFill>
              </a:rPr>
              <a:t>Operational </a:t>
            </a:r>
            <a:r>
              <a:rPr lang="en-GB" sz="2400" b="1" dirty="0" smtClean="0">
                <a:solidFill>
                  <a:schemeClr val="accent4">
                    <a:lumMod val="50000"/>
                  </a:schemeClr>
                </a:solidFill>
              </a:rPr>
              <a:t>Excellence</a:t>
            </a:r>
            <a:endParaRPr lang="en-GB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00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X Academy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Helping people become </a:t>
            </a:r>
            <a:r>
              <a:rPr lang="en-GB" dirty="0" err="1" smtClean="0"/>
              <a:t>eXpert</a:t>
            </a:r>
            <a:endParaRPr lang="en-GB" dirty="0" smtClean="0"/>
          </a:p>
          <a:p>
            <a:r>
              <a:rPr lang="en-GB" dirty="0" smtClean="0"/>
              <a:t>Workshops/Trainings </a:t>
            </a:r>
          </a:p>
        </p:txBody>
      </p:sp>
    </p:spTree>
    <p:extLst>
      <p:ext uri="{BB962C8B-B14F-4D97-AF65-F5344CB8AC3E}">
        <p14:creationId xmlns:p14="http://schemas.microsoft.com/office/powerpoint/2010/main" val="214279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hlinkClick r:id="rId2" action="ppaction://hlinksldjump"/>
              </a:rPr>
              <a:t>Objective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Communicate what X4M stands for, why is it important, how we can we achieve it, 6 Strategies behind X4M</a:t>
            </a:r>
          </a:p>
          <a:p>
            <a:r>
              <a:rPr lang="en-GB" dirty="0" smtClean="0"/>
              <a:t>Induce participation</a:t>
            </a:r>
          </a:p>
          <a:p>
            <a:r>
              <a:rPr lang="en-GB" dirty="0" smtClean="0"/>
              <a:t>Make it part of everyday culture at </a:t>
            </a:r>
            <a:endParaRPr lang="en-GB" dirty="0" smtClean="0"/>
          </a:p>
          <a:p>
            <a:r>
              <a:rPr lang="en-GB" dirty="0" smtClean="0"/>
              <a:t>Motivate </a:t>
            </a:r>
            <a:r>
              <a:rPr lang="en-GB" dirty="0" smtClean="0"/>
              <a:t>people for contribution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195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195</Words>
  <Application>Microsoft Office PowerPoint</Application>
  <PresentationFormat>On-screen Show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Branding</vt:lpstr>
      <vt:lpstr>Live and Breathe X4M</vt:lpstr>
      <vt:lpstr>X Awards</vt:lpstr>
      <vt:lpstr>Objective</vt:lpstr>
      <vt:lpstr>Constant Reminder</vt:lpstr>
      <vt:lpstr>X Academy</vt:lpstr>
      <vt:lpstr>Objective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X4M</dc:title>
  <dc:creator>Nehal Thakkar</dc:creator>
  <cp:lastModifiedBy>Taku Kufa</cp:lastModifiedBy>
  <cp:revision>42</cp:revision>
  <cp:lastPrinted>2013-01-16T15:29:35Z</cp:lastPrinted>
  <dcterms:created xsi:type="dcterms:W3CDTF">2013-01-11T13:33:05Z</dcterms:created>
  <dcterms:modified xsi:type="dcterms:W3CDTF">2013-02-01T23:48:31Z</dcterms:modified>
</cp:coreProperties>
</file>